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2" r:id="rId1"/>
  </p:sldMasterIdLst>
  <p:notesMasterIdLst>
    <p:notesMasterId r:id="rId9"/>
  </p:notesMasterIdLst>
  <p:sldIdLst>
    <p:sldId id="261" r:id="rId2"/>
    <p:sldId id="262" r:id="rId3"/>
    <p:sldId id="256" r:id="rId4"/>
    <p:sldId id="263" r:id="rId5"/>
    <p:sldId id="257" r:id="rId6"/>
    <p:sldId id="260" r:id="rId7"/>
    <p:sldId id="25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45"/>
    <p:restoredTop sz="86413"/>
  </p:normalViewPr>
  <p:slideViewPr>
    <p:cSldViewPr snapToGrid="0" snapToObjects="1">
      <p:cViewPr varScale="1">
        <p:scale>
          <a:sx n="75" d="100"/>
          <a:sy n="75" d="100"/>
        </p:scale>
        <p:origin x="160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178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28D1E-8FCA-044F-918E-DE11521767E9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47A0A-D2E8-9043-B391-4B3E82A46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24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</a:t>
            </a:r>
          </a:p>
          <a:p>
            <a:r>
              <a:rPr lang="en-US" dirty="0"/>
              <a:t>	pervious comp</a:t>
            </a:r>
          </a:p>
          <a:p>
            <a:r>
              <a:rPr lang="en-US" dirty="0"/>
              <a:t>	Who we are</a:t>
            </a:r>
          </a:p>
          <a:p>
            <a:r>
              <a:rPr lang="en-US" dirty="0"/>
              <a:t>	Why they hired us (what page does-managerial view)</a:t>
            </a:r>
          </a:p>
          <a:p>
            <a:r>
              <a:rPr lang="en-US" dirty="0"/>
              <a:t>	And beta app 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47A0A-D2E8-9043-B391-4B3E82A46E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27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</a:t>
            </a:r>
          </a:p>
          <a:p>
            <a:r>
              <a:rPr lang="en-US" dirty="0"/>
              <a:t>	pervious comp</a:t>
            </a:r>
          </a:p>
          <a:p>
            <a:r>
              <a:rPr lang="en-US" dirty="0"/>
              <a:t>	Who we are</a:t>
            </a:r>
          </a:p>
          <a:p>
            <a:r>
              <a:rPr lang="en-US" dirty="0"/>
              <a:t>	Why they hired us (what page does-managerial view)</a:t>
            </a:r>
          </a:p>
          <a:p>
            <a:r>
              <a:rPr lang="en-US" dirty="0"/>
              <a:t>	And beta app 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47A0A-D2E8-9043-B391-4B3E82A46E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6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</a:t>
            </a:r>
          </a:p>
          <a:p>
            <a:r>
              <a:rPr lang="en-US" dirty="0"/>
              <a:t>	pervious comp</a:t>
            </a:r>
          </a:p>
          <a:p>
            <a:r>
              <a:rPr lang="en-US" dirty="0"/>
              <a:t>	Who we are (Chief engineer)</a:t>
            </a:r>
          </a:p>
          <a:p>
            <a:r>
              <a:rPr lang="en-US" dirty="0"/>
              <a:t>	Why they hired us (what page does-managerial view)</a:t>
            </a:r>
          </a:p>
          <a:p>
            <a:r>
              <a:rPr lang="en-US" dirty="0"/>
              <a:t>	And beta app 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47A0A-D2E8-9043-B391-4B3E82A46E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35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47A0A-D2E8-9043-B391-4B3E82A46E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51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</a:t>
            </a:r>
          </a:p>
          <a:p>
            <a:r>
              <a:rPr lang="en-US" dirty="0"/>
              <a:t>Bootstrap </a:t>
            </a:r>
          </a:p>
          <a:p>
            <a:r>
              <a:rPr lang="en-US" dirty="0"/>
              <a:t>Node</a:t>
            </a:r>
          </a:p>
          <a:p>
            <a:r>
              <a:rPr lang="en-US" dirty="0" err="1"/>
              <a:t>Springbooth</a:t>
            </a:r>
            <a:endParaRPr lang="en-US" dirty="0"/>
          </a:p>
          <a:p>
            <a:r>
              <a:rPr lang="en-US" dirty="0"/>
              <a:t>Special </a:t>
            </a:r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techologie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trouble access Heroku call us</a:t>
            </a:r>
          </a:p>
          <a:p>
            <a:r>
              <a:rPr lang="en-US" dirty="0"/>
              <a:t>(Good it team) </a:t>
            </a:r>
          </a:p>
          <a:p>
            <a:endParaRPr lang="en-US" dirty="0"/>
          </a:p>
          <a:p>
            <a:r>
              <a:rPr lang="en-US" dirty="0"/>
              <a:t>We </a:t>
            </a:r>
            <a:r>
              <a:rPr lang="en-US" dirty="0" err="1"/>
              <a:t>gonna</a:t>
            </a:r>
            <a:r>
              <a:rPr lang="en-US" dirty="0"/>
              <a:t> see this technologies in 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47A0A-D2E8-9043-B391-4B3E82A46E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89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47A0A-D2E8-9043-B391-4B3E82A46E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62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47A0A-D2E8-9043-B391-4B3E82A46E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72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11/28/19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24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19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09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894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16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14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72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95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6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11/28/19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64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613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tiff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g"/><Relationship Id="rId3" Type="http://schemas.openxmlformats.org/officeDocument/2006/relationships/image" Target="../media/image5.tiff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microsoft.com/office/2007/relationships/hdphoto" Target="../media/hdphoto1.wdp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tif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.png"/><Relationship Id="rId9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356F-6459-B349-B49D-A8D1103F9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Dancing Turtles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6831F3-7861-D642-8CDD-2068C687A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678" y="3130153"/>
            <a:ext cx="5156200" cy="2984500"/>
          </a:xfrm>
          <a:prstGeom prst="rect">
            <a:avLst/>
          </a:prstGeom>
        </p:spPr>
      </p:pic>
      <p:pic>
        <p:nvPicPr>
          <p:cNvPr id="14" name="Picture 13" descr="A picture containing light, game&#10;&#10;Description automatically generated">
            <a:extLst>
              <a:ext uri="{FF2B5EF4-FFF2-40B4-BE49-F238E27FC236}">
                <a16:creationId xmlns:a16="http://schemas.microsoft.com/office/drawing/2014/main" id="{02182391-D6AC-C546-9530-062FBA1DA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574" y="2520556"/>
            <a:ext cx="3810000" cy="2857500"/>
          </a:xfrm>
          <a:prstGeom prst="rect">
            <a:avLst/>
          </a:prstGeom>
        </p:spPr>
      </p:pic>
      <p:pic>
        <p:nvPicPr>
          <p:cNvPr id="20" name="Picture 19" descr="A picture containing animal, bird, black, air&#10;&#10;Description automatically generated">
            <a:extLst>
              <a:ext uri="{FF2B5EF4-FFF2-40B4-BE49-F238E27FC236}">
                <a16:creationId xmlns:a16="http://schemas.microsoft.com/office/drawing/2014/main" id="{794972CA-F570-384D-8DDA-963C64CB10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l="-46978" t="-67331" r="21701" b="-6220"/>
          <a:stretch/>
        </p:blipFill>
        <p:spPr>
          <a:xfrm>
            <a:off x="-7985760" y="-5196840"/>
            <a:ext cx="14147758" cy="12984479"/>
          </a:xfrm>
          <a:prstGeom prst="ellipse">
            <a:avLst/>
          </a:prstGeom>
        </p:spPr>
      </p:pic>
      <p:pic>
        <p:nvPicPr>
          <p:cNvPr id="18" name="Picture 17" descr="A picture containing animal, bird, black, air&#10;&#10;Description automatically generated">
            <a:extLst>
              <a:ext uri="{FF2B5EF4-FFF2-40B4-BE49-F238E27FC236}">
                <a16:creationId xmlns:a16="http://schemas.microsoft.com/office/drawing/2014/main" id="{1CF3D035-5E0E-B44F-9486-4A171965C6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6978" t="-67331" r="21701" b="-6220"/>
          <a:stretch/>
        </p:blipFill>
        <p:spPr>
          <a:xfrm>
            <a:off x="-8138160" y="-5349240"/>
            <a:ext cx="14147758" cy="1298447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46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186 L -3.75E-6 -0.251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356F-6459-B349-B49D-A8D1103F9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Parenting</a:t>
            </a:r>
            <a:br>
              <a:rPr lang="en-US" dirty="0"/>
            </a:br>
            <a:r>
              <a:rPr lang="en-US" dirty="0"/>
              <a:t>Turtles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6831F3-7861-D642-8CDD-2068C687A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153" y="3130153"/>
            <a:ext cx="5156200" cy="2984500"/>
          </a:xfrm>
          <a:prstGeom prst="rect">
            <a:avLst/>
          </a:prstGeom>
        </p:spPr>
      </p:pic>
      <p:pic>
        <p:nvPicPr>
          <p:cNvPr id="14" name="Picture 13" descr="A picture containing light, game&#10;&#10;Description automatically generated">
            <a:extLst>
              <a:ext uri="{FF2B5EF4-FFF2-40B4-BE49-F238E27FC236}">
                <a16:creationId xmlns:a16="http://schemas.microsoft.com/office/drawing/2014/main" id="{02182391-D6AC-C546-9530-062FBA1DA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774" y="2520556"/>
            <a:ext cx="3810000" cy="2857500"/>
          </a:xfrm>
          <a:prstGeom prst="rect">
            <a:avLst/>
          </a:prstGeom>
        </p:spPr>
      </p:pic>
      <p:pic>
        <p:nvPicPr>
          <p:cNvPr id="18" name="Picture 17" descr="A turtle swimming under water&#10;&#10;Description automatically generated">
            <a:extLst>
              <a:ext uri="{FF2B5EF4-FFF2-40B4-BE49-F238E27FC236}">
                <a16:creationId xmlns:a16="http://schemas.microsoft.com/office/drawing/2014/main" id="{311B4266-F37B-7E46-A145-6B80CBF112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l="-102738" t="-42586" r="13067" b="36657"/>
          <a:stretch/>
        </p:blipFill>
        <p:spPr>
          <a:xfrm>
            <a:off x="-8308922" y="-5102605"/>
            <a:ext cx="14544600" cy="12692125"/>
          </a:xfrm>
          <a:prstGeom prst="ellipse">
            <a:avLst/>
          </a:prstGeom>
        </p:spPr>
      </p:pic>
      <p:pic>
        <p:nvPicPr>
          <p:cNvPr id="16" name="Picture 15" descr="A turtle swimming under water&#10;&#10;Description automatically generated">
            <a:extLst>
              <a:ext uri="{FF2B5EF4-FFF2-40B4-BE49-F238E27FC236}">
                <a16:creationId xmlns:a16="http://schemas.microsoft.com/office/drawing/2014/main" id="{A54F3D56-3252-6941-A1AC-74C38608B2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02738" t="-42586" r="13067" b="36657"/>
          <a:stretch/>
        </p:blipFill>
        <p:spPr>
          <a:xfrm>
            <a:off x="-8448600" y="-5120802"/>
            <a:ext cx="14544600" cy="1269212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0130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186 L -3.75E-6 -0.251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356F-6459-B349-B49D-A8D1103F9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Tutoring Turtles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01EE18-71A9-614B-9FF3-21F49AF41D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13391" r="18312" b="3333"/>
          <a:stretch/>
        </p:blipFill>
        <p:spPr>
          <a:xfrm>
            <a:off x="199426" y="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83D84DB-AB6A-7742-B3F5-CFB081B47B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Team 6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CBC91C1-1626-5649-A1B3-A529079EFA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91" r="18312" b="3333"/>
          <a:stretch/>
        </p:blipFill>
        <p:spPr>
          <a:xfrm>
            <a:off x="0" y="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6831F3-7861-D642-8CDD-2068C687A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152" y="3130153"/>
            <a:ext cx="5156200" cy="2984500"/>
          </a:xfrm>
          <a:prstGeom prst="rect">
            <a:avLst/>
          </a:prstGeom>
        </p:spPr>
      </p:pic>
      <p:pic>
        <p:nvPicPr>
          <p:cNvPr id="14" name="Picture 13" descr="A picture containing light, game&#10;&#10;Description automatically generated">
            <a:extLst>
              <a:ext uri="{FF2B5EF4-FFF2-40B4-BE49-F238E27FC236}">
                <a16:creationId xmlns:a16="http://schemas.microsoft.com/office/drawing/2014/main" id="{02182391-D6AC-C546-9530-062FBA1DA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574" y="2520556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71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186 L -3.75E-6 -0.251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196E2AB-393C-0544-8E93-B4C4F4E33188}"/>
              </a:ext>
            </a:extLst>
          </p:cNvPr>
          <p:cNvSpPr/>
          <p:nvPr/>
        </p:nvSpPr>
        <p:spPr>
          <a:xfrm>
            <a:off x="-203200" y="-1612900"/>
            <a:ext cx="12649200" cy="3303588"/>
          </a:xfrm>
          <a:prstGeom prst="ellipse">
            <a:avLst/>
          </a:prstGeom>
          <a:solidFill>
            <a:srgbClr val="F6F2F3"/>
          </a:solidFill>
          <a:ln>
            <a:solidFill>
              <a:srgbClr val="F6F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39669-6410-7641-BB8D-F56DBE559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9941" r="110" b="73342"/>
          <a:stretch/>
        </p:blipFill>
        <p:spPr>
          <a:xfrm>
            <a:off x="0" y="-1612900"/>
            <a:ext cx="12192000" cy="3225799"/>
          </a:xfrm>
          <a:prstGeom prst="ellipse">
            <a:avLst/>
          </a:prstGeom>
        </p:spPr>
      </p:pic>
      <p:pic>
        <p:nvPicPr>
          <p:cNvPr id="8" name="Picture 7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6AF8E607-6425-F641-8148-8A4251F146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27" t="-380" r="10761" b="16957"/>
          <a:stretch/>
        </p:blipFill>
        <p:spPr>
          <a:xfrm>
            <a:off x="1" y="1772479"/>
            <a:ext cx="2425147" cy="2485047"/>
          </a:xfrm>
          <a:prstGeom prst="bevel">
            <a:avLst/>
          </a:prstGeom>
        </p:spPr>
      </p:pic>
      <p:pic>
        <p:nvPicPr>
          <p:cNvPr id="12" name="Picture 11" descr="A person taking a selfie&#10;&#10;Description automatically generated">
            <a:extLst>
              <a:ext uri="{FF2B5EF4-FFF2-40B4-BE49-F238E27FC236}">
                <a16:creationId xmlns:a16="http://schemas.microsoft.com/office/drawing/2014/main" id="{149D20A6-8076-F14B-BA84-BF33F5159F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502"/>
          <a:stretch/>
        </p:blipFill>
        <p:spPr>
          <a:xfrm>
            <a:off x="4883426" y="1818332"/>
            <a:ext cx="2425147" cy="2485047"/>
          </a:xfrm>
          <a:prstGeom prst="bevel">
            <a:avLst/>
          </a:prstGeom>
        </p:spPr>
      </p:pic>
      <p:pic>
        <p:nvPicPr>
          <p:cNvPr id="24" name="Picture 23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E5887122-2F20-EF40-AA0C-3C43CAD3F0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1" t="5436" b="9923"/>
          <a:stretch/>
        </p:blipFill>
        <p:spPr>
          <a:xfrm>
            <a:off x="2458281" y="4372953"/>
            <a:ext cx="2425145" cy="2485047"/>
          </a:xfrm>
          <a:prstGeom prst="bevel">
            <a:avLst/>
          </a:prstGeom>
        </p:spPr>
      </p:pic>
      <p:pic>
        <p:nvPicPr>
          <p:cNvPr id="3" name="Picture 2" descr="A picture containing person, indoor, man, holding&#10;&#10;Description automatically generated">
            <a:extLst>
              <a:ext uri="{FF2B5EF4-FFF2-40B4-BE49-F238E27FC236}">
                <a16:creationId xmlns:a16="http://schemas.microsoft.com/office/drawing/2014/main" id="{DB9488E4-4BBA-8E48-AF54-E32FDCC463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69" t="-189" r="11392" b="-1388"/>
          <a:stretch/>
        </p:blipFill>
        <p:spPr>
          <a:xfrm rot="5400000">
            <a:off x="7285357" y="4409637"/>
            <a:ext cx="2471578" cy="2425147"/>
          </a:xfrm>
          <a:prstGeom prst="bevel">
            <a:avLst/>
          </a:prstGeom>
        </p:spPr>
      </p:pic>
      <p:pic>
        <p:nvPicPr>
          <p:cNvPr id="18" name="Picture 1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EFA9068C-0387-BD4D-B4D8-106BF58F331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48" r="2048" b="1728"/>
          <a:stretch/>
        </p:blipFill>
        <p:spPr>
          <a:xfrm>
            <a:off x="9766854" y="1818332"/>
            <a:ext cx="2425146" cy="2485046"/>
          </a:xfrm>
          <a:prstGeom prst="bevel">
            <a:avLst/>
          </a:prstGeom>
        </p:spPr>
      </p:pic>
      <p:pic>
        <p:nvPicPr>
          <p:cNvPr id="22" name="Picture 21" descr="A picture containing light, game&#10;&#10;Description automatically generated">
            <a:extLst>
              <a:ext uri="{FF2B5EF4-FFF2-40B4-BE49-F238E27FC236}">
                <a16:creationId xmlns:a16="http://schemas.microsoft.com/office/drawing/2014/main" id="{0B6A2A75-63B7-0E4D-BA95-66B157AF456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656" t="18970" r="34981" b="14363"/>
          <a:stretch/>
        </p:blipFill>
        <p:spPr>
          <a:xfrm>
            <a:off x="-33130" y="6107770"/>
            <a:ext cx="554179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01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196E2AB-393C-0544-8E93-B4C4F4E33188}"/>
              </a:ext>
            </a:extLst>
          </p:cNvPr>
          <p:cNvSpPr/>
          <p:nvPr/>
        </p:nvSpPr>
        <p:spPr>
          <a:xfrm>
            <a:off x="-203200" y="-1612900"/>
            <a:ext cx="12649200" cy="3303588"/>
          </a:xfrm>
          <a:prstGeom prst="ellipse">
            <a:avLst/>
          </a:prstGeom>
          <a:solidFill>
            <a:srgbClr val="F6F2F3"/>
          </a:solidFill>
          <a:ln>
            <a:solidFill>
              <a:srgbClr val="F6F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39669-6410-7641-BB8D-F56DBE559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9941" r="110" b="73342"/>
          <a:stretch/>
        </p:blipFill>
        <p:spPr>
          <a:xfrm>
            <a:off x="0" y="-1612900"/>
            <a:ext cx="12192000" cy="3225799"/>
          </a:xfrm>
          <a:prstGeom prst="ellipse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4E7EACEC-9C3E-7645-B579-10D99CCB3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96" y="1493864"/>
            <a:ext cx="1598871" cy="1672214"/>
          </a:xfrm>
          <a:prstGeom prst="rect">
            <a:avLst/>
          </a:prstGeom>
        </p:spPr>
      </p:pic>
      <p:pic>
        <p:nvPicPr>
          <p:cNvPr id="16" name="Picture 15" descr="A close up of a helmet&#10;&#10;Description automatically generated">
            <a:extLst>
              <a:ext uri="{FF2B5EF4-FFF2-40B4-BE49-F238E27FC236}">
                <a16:creationId xmlns:a16="http://schemas.microsoft.com/office/drawing/2014/main" id="{F418795F-6A6E-554A-9440-9EDA08EAB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374" y="989403"/>
            <a:ext cx="3318298" cy="3318298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DAD313-29A2-4649-AFE7-7386E96169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0562" y="5120251"/>
            <a:ext cx="2971800" cy="1600200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2251AB21-708D-F048-8C49-C64D97472BB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8079009" y="955555"/>
            <a:ext cx="5817562" cy="2844380"/>
          </a:xfrm>
          <a:prstGeom prst="rect">
            <a:avLst/>
          </a:prstGeom>
        </p:spPr>
      </p:pic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D8FC3C-368D-3E41-884D-17A34004AB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6322" y="2018086"/>
            <a:ext cx="1384301" cy="1287400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53C482DA-3DC3-1C4E-886B-F9F7915383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0973" y="3166078"/>
            <a:ext cx="3454400" cy="1397000"/>
          </a:xfrm>
          <a:prstGeom prst="rect">
            <a:avLst/>
          </a:prstGeom>
        </p:spPr>
      </p:pic>
      <p:pic>
        <p:nvPicPr>
          <p:cNvPr id="26" name="Picture 25" descr="A picture containing shirt&#10;&#10;Description automatically generated">
            <a:extLst>
              <a:ext uri="{FF2B5EF4-FFF2-40B4-BE49-F238E27FC236}">
                <a16:creationId xmlns:a16="http://schemas.microsoft.com/office/drawing/2014/main" id="{E4EA3156-54DE-9544-981E-FECBA473A7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268" y="3201157"/>
            <a:ext cx="2331156" cy="1748367"/>
          </a:xfrm>
          <a:prstGeom prst="rect">
            <a:avLst/>
          </a:prstGeom>
        </p:spPr>
      </p:pic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C7411A43-6FE5-6D46-AAA1-DA638687EB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0009" y="1904346"/>
            <a:ext cx="2331156" cy="1425890"/>
          </a:xfrm>
          <a:prstGeom prst="rect">
            <a:avLst/>
          </a:prstGeom>
        </p:spPr>
      </p:pic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F279B2-FB93-3044-A7B4-C8B3B3865F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2771" y="4607079"/>
            <a:ext cx="1647696" cy="1647696"/>
          </a:xfrm>
          <a:prstGeom prst="rect">
            <a:avLst/>
          </a:prstGeom>
        </p:spPr>
      </p:pic>
      <p:pic>
        <p:nvPicPr>
          <p:cNvPr id="32" name="Picture 31" descr="A picture containing ball, holding, blue&#10;&#10;Description automatically generated">
            <a:extLst>
              <a:ext uri="{FF2B5EF4-FFF2-40B4-BE49-F238E27FC236}">
                <a16:creationId xmlns:a16="http://schemas.microsoft.com/office/drawing/2014/main" id="{BB90C3C9-693C-BD4D-8EBD-9827AB7BC29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8849"/>
          <a:stretch/>
        </p:blipFill>
        <p:spPr>
          <a:xfrm>
            <a:off x="8024098" y="3836330"/>
            <a:ext cx="4150524" cy="3021670"/>
          </a:xfrm>
          <a:prstGeom prst="rect">
            <a:avLst/>
          </a:prstGeom>
        </p:spPr>
      </p:pic>
      <p:pic>
        <p:nvPicPr>
          <p:cNvPr id="34" name="Picture 33" descr="A close up of a sign&#10;&#10;Description automatically generated">
            <a:extLst>
              <a:ext uri="{FF2B5EF4-FFF2-40B4-BE49-F238E27FC236}">
                <a16:creationId xmlns:a16="http://schemas.microsoft.com/office/drawing/2014/main" id="{59ED22D5-8FEA-244E-9B55-4FCDF70E49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83454" y="3133879"/>
            <a:ext cx="3657600" cy="434340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63249E9-3672-2D45-87BA-4BC6558657FF}"/>
              </a:ext>
            </a:extLst>
          </p:cNvPr>
          <p:cNvCxnSpPr>
            <a:cxnSpLocks/>
          </p:cNvCxnSpPr>
          <p:nvPr/>
        </p:nvCxnSpPr>
        <p:spPr>
          <a:xfrm>
            <a:off x="362771" y="4607079"/>
            <a:ext cx="1647696" cy="1665763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C61D4FE-7C51-DD40-8B0B-003CA1C20A63}"/>
              </a:ext>
            </a:extLst>
          </p:cNvPr>
          <p:cNvCxnSpPr>
            <a:cxnSpLocks/>
          </p:cNvCxnSpPr>
          <p:nvPr/>
        </p:nvCxnSpPr>
        <p:spPr>
          <a:xfrm flipH="1">
            <a:off x="362772" y="4607079"/>
            <a:ext cx="1647695" cy="1665763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A picture containing light, game&#10;&#10;Description automatically generated">
            <a:extLst>
              <a:ext uri="{FF2B5EF4-FFF2-40B4-BE49-F238E27FC236}">
                <a16:creationId xmlns:a16="http://schemas.microsoft.com/office/drawing/2014/main" id="{F1480CEB-F7E0-184B-9FCC-416F609AACC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8656" t="18970" r="34981" b="14363"/>
          <a:stretch/>
        </p:blipFill>
        <p:spPr>
          <a:xfrm>
            <a:off x="-58537" y="6242107"/>
            <a:ext cx="554179" cy="762000"/>
          </a:xfrm>
          <a:prstGeom prst="rect">
            <a:avLst/>
          </a:prstGeom>
        </p:spPr>
      </p:pic>
      <p:pic>
        <p:nvPicPr>
          <p:cNvPr id="3" name="Picture 2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E768ECDF-DCFE-2044-A0CF-AC46AEE8C62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03972" y="4747592"/>
            <a:ext cx="20193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6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196E2AB-393C-0544-8E93-B4C4F4E33188}"/>
              </a:ext>
            </a:extLst>
          </p:cNvPr>
          <p:cNvSpPr/>
          <p:nvPr/>
        </p:nvSpPr>
        <p:spPr>
          <a:xfrm>
            <a:off x="-203200" y="-1612900"/>
            <a:ext cx="12649200" cy="3303588"/>
          </a:xfrm>
          <a:prstGeom prst="ellipse">
            <a:avLst/>
          </a:prstGeom>
          <a:solidFill>
            <a:srgbClr val="F6F2F3"/>
          </a:solidFill>
          <a:ln>
            <a:solidFill>
              <a:srgbClr val="F6F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39669-6410-7641-BB8D-F56DBE559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9941" r="110" b="73342"/>
          <a:stretch/>
        </p:blipFill>
        <p:spPr>
          <a:xfrm>
            <a:off x="0" y="-1612900"/>
            <a:ext cx="12192000" cy="3225799"/>
          </a:xfrm>
          <a:prstGeom prst="ellipse">
            <a:avLst/>
          </a:prstGeom>
        </p:spPr>
      </p:pic>
      <p:pic>
        <p:nvPicPr>
          <p:cNvPr id="7" name="Picture 6" descr="A picture containing light, game&#10;&#10;Description automatically generated">
            <a:extLst>
              <a:ext uri="{FF2B5EF4-FFF2-40B4-BE49-F238E27FC236}">
                <a16:creationId xmlns:a16="http://schemas.microsoft.com/office/drawing/2014/main" id="{426A8931-6B75-1447-BE60-B9A2AB50F6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56" t="18970" r="34981" b="14363"/>
          <a:stretch/>
        </p:blipFill>
        <p:spPr>
          <a:xfrm>
            <a:off x="0" y="6096000"/>
            <a:ext cx="554179" cy="762000"/>
          </a:xfrm>
          <a:prstGeom prst="rect">
            <a:avLst/>
          </a:prstGeom>
        </p:spPr>
      </p:pic>
      <p:pic>
        <p:nvPicPr>
          <p:cNvPr id="9" name="Picture 8" descr="A person sitting at a table&#10;&#10;Description automatically generated">
            <a:extLst>
              <a:ext uri="{FF2B5EF4-FFF2-40B4-BE49-F238E27FC236}">
                <a16:creationId xmlns:a16="http://schemas.microsoft.com/office/drawing/2014/main" id="{CE8B8D15-6AA2-464A-A0C4-1CB8B8450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46" y="2655094"/>
            <a:ext cx="3657600" cy="2476500"/>
          </a:xfrm>
          <a:prstGeom prst="rect">
            <a:avLst/>
          </a:prstGeom>
        </p:spPr>
      </p:pic>
      <p:pic>
        <p:nvPicPr>
          <p:cNvPr id="11" name="Picture 10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09D4531-2BDD-8F41-BCE1-49B3EC4BE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655094"/>
            <a:ext cx="4953000" cy="2476500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01EC507F-2D91-AC4B-BAE5-B139B03B2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3455" y="2241550"/>
            <a:ext cx="4055889" cy="3303587"/>
          </a:xfrm>
          <a:prstGeom prst="rect">
            <a:avLst/>
          </a:prstGeom>
        </p:spPr>
      </p:pic>
      <p:pic>
        <p:nvPicPr>
          <p:cNvPr id="19" name="Picture 18" descr="A close up of food&#10;&#10;Description automatically generated">
            <a:extLst>
              <a:ext uri="{FF2B5EF4-FFF2-40B4-BE49-F238E27FC236}">
                <a16:creationId xmlns:a16="http://schemas.microsoft.com/office/drawing/2014/main" id="{9B7EB007-61B4-2B4A-A85C-0A19037FB2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8056" y="2241550"/>
            <a:ext cx="4055888" cy="3643962"/>
          </a:xfrm>
          <a:prstGeom prst="rect">
            <a:avLst/>
          </a:prstGeom>
        </p:spPr>
      </p:pic>
      <p:pic>
        <p:nvPicPr>
          <p:cNvPr id="21" name="Picture 20" descr="A picture containing guitar&#10;&#10;Description automatically generated">
            <a:extLst>
              <a:ext uri="{FF2B5EF4-FFF2-40B4-BE49-F238E27FC236}">
                <a16:creationId xmlns:a16="http://schemas.microsoft.com/office/drawing/2014/main" id="{E1B51AC6-A0AA-284D-ACAB-72013DD239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6427" y="2163761"/>
            <a:ext cx="7819146" cy="36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5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196E2AB-393C-0544-8E93-B4C4F4E33188}"/>
              </a:ext>
            </a:extLst>
          </p:cNvPr>
          <p:cNvSpPr/>
          <p:nvPr/>
        </p:nvSpPr>
        <p:spPr>
          <a:xfrm>
            <a:off x="-203200" y="-1612900"/>
            <a:ext cx="12649200" cy="3303588"/>
          </a:xfrm>
          <a:prstGeom prst="ellipse">
            <a:avLst/>
          </a:prstGeom>
          <a:solidFill>
            <a:srgbClr val="F6F2F3"/>
          </a:solidFill>
          <a:ln>
            <a:solidFill>
              <a:srgbClr val="F6F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39669-6410-7641-BB8D-F56DBE559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9941" r="110" b="73342"/>
          <a:stretch/>
        </p:blipFill>
        <p:spPr>
          <a:xfrm>
            <a:off x="0" y="-1612900"/>
            <a:ext cx="12192000" cy="3225799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B22006-12DB-424B-9E50-20DA440C5C68}"/>
              </a:ext>
            </a:extLst>
          </p:cNvPr>
          <p:cNvSpPr txBox="1"/>
          <p:nvPr/>
        </p:nvSpPr>
        <p:spPr>
          <a:xfrm>
            <a:off x="4622800" y="378460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9" name="Picture 8" descr="A picture containing light, game&#10;&#10;Description automatically generated">
            <a:extLst>
              <a:ext uri="{FF2B5EF4-FFF2-40B4-BE49-F238E27FC236}">
                <a16:creationId xmlns:a16="http://schemas.microsoft.com/office/drawing/2014/main" id="{0B377806-5AC6-094F-AF08-CF039BEF9A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56" t="18970" r="34981" b="14363"/>
          <a:stretch/>
        </p:blipFill>
        <p:spPr>
          <a:xfrm>
            <a:off x="0" y="6096000"/>
            <a:ext cx="554179" cy="762000"/>
          </a:xfrm>
          <a:prstGeom prst="rect">
            <a:avLst/>
          </a:prstGeom>
        </p:spPr>
      </p:pic>
      <p:pic>
        <p:nvPicPr>
          <p:cNvPr id="11" name="Picture 10" descr="A picture containing cake, helmet, sitting, table&#10;&#10;Description automatically generated">
            <a:extLst>
              <a:ext uri="{FF2B5EF4-FFF2-40B4-BE49-F238E27FC236}">
                <a16:creationId xmlns:a16="http://schemas.microsoft.com/office/drawing/2014/main" id="{81A31DAD-B78A-304C-B449-EC0A425A0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70528" y="1509208"/>
            <a:ext cx="5080000" cy="2413000"/>
          </a:xfrm>
          <a:prstGeom prst="rect">
            <a:avLst/>
          </a:prstGeom>
        </p:spPr>
      </p:pic>
      <p:pic>
        <p:nvPicPr>
          <p:cNvPr id="13" name="Picture 12" descr="A picture containing indoor, table, sitting&#10;&#10;Description automatically generated">
            <a:extLst>
              <a:ext uri="{FF2B5EF4-FFF2-40B4-BE49-F238E27FC236}">
                <a16:creationId xmlns:a16="http://schemas.microsoft.com/office/drawing/2014/main" id="{A792D0C2-1AE2-6748-8EB5-4B76B4F34C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6800" y="3543300"/>
            <a:ext cx="6045200" cy="3314700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C831D6-30A2-A549-8C94-0E0158449EA0}"/>
              </a:ext>
            </a:extLst>
          </p:cNvPr>
          <p:cNvSpPr txBox="1"/>
          <p:nvPr/>
        </p:nvSpPr>
        <p:spPr>
          <a:xfrm rot="20393806">
            <a:off x="1461518" y="2861270"/>
            <a:ext cx="632256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ln w="13462">
                  <a:solidFill>
                    <a:schemeClr val="tx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DEMOS!</a:t>
            </a:r>
          </a:p>
        </p:txBody>
      </p:sp>
    </p:spTree>
    <p:extLst>
      <p:ext uri="{BB962C8B-B14F-4D97-AF65-F5344CB8AC3E}">
        <p14:creationId xmlns:p14="http://schemas.microsoft.com/office/powerpoint/2010/main" val="1735885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1168</TotalTime>
  <Words>127</Words>
  <Application>Microsoft Macintosh PowerPoint</Application>
  <PresentationFormat>Widescreen</PresentationFormat>
  <Paragraphs>46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Dancing Turtles</vt:lpstr>
      <vt:lpstr>Parenting Turtles</vt:lpstr>
      <vt:lpstr>Tutoring Turtles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Tutoring Turtles</dc:title>
  <dc:creator>Alba Talelli</dc:creator>
  <cp:lastModifiedBy>Alba Talelli</cp:lastModifiedBy>
  <cp:revision>19</cp:revision>
  <dcterms:created xsi:type="dcterms:W3CDTF">2019-11-27T18:20:42Z</dcterms:created>
  <dcterms:modified xsi:type="dcterms:W3CDTF">2019-11-28T22:26:44Z</dcterms:modified>
</cp:coreProperties>
</file>